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6" r:id="rId29"/>
    <p:sldId id="287" r:id="rId30"/>
    <p:sldId id="288" r:id="rId31"/>
    <p:sldId id="289" r:id="rId32"/>
    <p:sldId id="298" r:id="rId33"/>
    <p:sldId id="299" r:id="rId34"/>
    <p:sldId id="301" r:id="rId35"/>
    <p:sldId id="300" r:id="rId36"/>
    <p:sldId id="297" r:id="rId37"/>
    <p:sldId id="296" r:id="rId38"/>
    <p:sldId id="302" r:id="rId39"/>
    <p:sldId id="295" r:id="rId40"/>
    <p:sldId id="294" r:id="rId41"/>
    <p:sldId id="293" r:id="rId42"/>
    <p:sldId id="292" r:id="rId43"/>
    <p:sldId id="290" r:id="rId44"/>
    <p:sldId id="291" r:id="rId4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pli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pli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pli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pli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pli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spli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pli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pli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spli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>
    <p:spli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5DFFDFA-4E54-459F-9392-5417564CD894}" type="datetimeFigureOut">
              <a:rPr lang="pl-PL" smtClean="0"/>
              <a:pPr/>
              <a:t>2017-12-20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C890552-FEE2-4EA8-BA56-58E4919954D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split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8596" y="4572008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17 drużyna Harcerska „Sowy”</a:t>
            </a:r>
            <a:br>
              <a:rPr lang="pl-PL" dirty="0" smtClean="0"/>
            </a:br>
            <a:r>
              <a:rPr lang="pl-PL" dirty="0" smtClean="0"/>
              <a:t>przy Szkole Podstawowej </a:t>
            </a:r>
            <a:r>
              <a:rPr lang="pl-PL" dirty="0" smtClean="0"/>
              <a:t>w Kupnie</a:t>
            </a:r>
            <a:br>
              <a:rPr lang="pl-PL" dirty="0" smtClean="0"/>
            </a:br>
            <a:r>
              <a:rPr lang="pl-PL" dirty="0" smtClean="0"/>
              <a:t>Hufiec Kolbuszowa</a:t>
            </a:r>
            <a:br>
              <a:rPr lang="pl-PL" dirty="0" smtClean="0"/>
            </a:br>
            <a:r>
              <a:rPr lang="pl-PL" dirty="0" smtClean="0"/>
              <a:t>Chorągiew Podkarpacka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logo Sow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1142984"/>
            <a:ext cx="2928958" cy="3165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120919135312_krzy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278272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1109" y="252058"/>
            <a:ext cx="2518609" cy="296262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03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428736"/>
            <a:ext cx="7000924" cy="465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7" y="285728"/>
            <a:ext cx="928694" cy="100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8148" y="285728"/>
            <a:ext cx="1030033" cy="121162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Szkolenie Żeglarskie</a:t>
            </a:r>
            <a:endParaRPr lang="pl-PL" dirty="0"/>
          </a:p>
        </p:txBody>
      </p:sp>
      <p:pic>
        <p:nvPicPr>
          <p:cNvPr id="4" name="Symbol zastępczy zawartości 3" descr="WP_20170428_18_02_00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3868" y="1554163"/>
            <a:ext cx="8028663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85728"/>
            <a:ext cx="957931" cy="1035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214290"/>
            <a:ext cx="1101471" cy="1295655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WP_20170428_18_59_45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785926"/>
            <a:ext cx="7375338" cy="4157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357166"/>
            <a:ext cx="1029369" cy="111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357166"/>
            <a:ext cx="1030033" cy="121162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WP_20170428_19_04_49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7644938" cy="4309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7" y="214290"/>
            <a:ext cx="1214446" cy="131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14290"/>
            <a:ext cx="1172909" cy="137968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II zlot </a:t>
            </a:r>
            <a:r>
              <a:rPr lang="pl-PL" dirty="0" err="1" smtClean="0"/>
              <a:t>bytnarowski</a:t>
            </a:r>
            <a:endParaRPr lang="pl-PL" dirty="0"/>
          </a:p>
        </p:txBody>
      </p:sp>
      <p:pic>
        <p:nvPicPr>
          <p:cNvPr id="4" name="Symbol zastępczy zawartości 3" descr="DSC_08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714488"/>
            <a:ext cx="6715172" cy="446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14290"/>
            <a:ext cx="1255771" cy="1357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428604"/>
            <a:ext cx="1044248" cy="1228344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 descr="DSC_08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285860"/>
            <a:ext cx="7500990" cy="4987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14290"/>
            <a:ext cx="886493" cy="958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14290"/>
            <a:ext cx="815719" cy="959526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9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00174"/>
            <a:ext cx="6715172" cy="446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1" y="214290"/>
            <a:ext cx="1000132" cy="10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357166"/>
            <a:ext cx="1101471" cy="1295655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9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71612"/>
            <a:ext cx="6786610" cy="4512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85728"/>
            <a:ext cx="1123582" cy="121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357166"/>
            <a:ext cx="1030033" cy="121162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02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428736"/>
            <a:ext cx="7143800" cy="4749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14290"/>
            <a:ext cx="1029369" cy="111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285728"/>
            <a:ext cx="928694" cy="1092418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Praca w harcówce</a:t>
            </a:r>
            <a:endParaRPr lang="pl-PL" dirty="0"/>
          </a:p>
        </p:txBody>
      </p:sp>
      <p:pic>
        <p:nvPicPr>
          <p:cNvPr id="4" name="Symbol zastępczy zawartości 3" descr="WP_20171110_14_00_35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3868" y="1554163"/>
            <a:ext cx="8028663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1123582" cy="1214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14290"/>
            <a:ext cx="1172909" cy="137968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0"/>
            <a:ext cx="8686800" cy="838200"/>
          </a:xfrm>
        </p:spPr>
        <p:txBody>
          <a:bodyPr/>
          <a:lstStyle/>
          <a:p>
            <a:pPr algn="ctr"/>
            <a:r>
              <a:rPr lang="pl-PL" dirty="0" smtClean="0"/>
              <a:t>Takie były początki</a:t>
            </a:r>
            <a:endParaRPr lang="pl-PL" dirty="0"/>
          </a:p>
        </p:txBody>
      </p:sp>
      <p:pic>
        <p:nvPicPr>
          <p:cNvPr id="4" name="Obraz 3" descr="DSC_0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857364"/>
            <a:ext cx="6858048" cy="4559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857256" cy="92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285728"/>
            <a:ext cx="1093165" cy="1285884"/>
          </a:xfrm>
          <a:prstGeom prst="rect">
            <a:avLst/>
          </a:prstGeom>
        </p:spPr>
      </p:pic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WP_20171110_14_00_45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00174"/>
            <a:ext cx="7946842" cy="4479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290"/>
            <a:ext cx="1057488" cy="1142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6710" y="214290"/>
            <a:ext cx="1030033" cy="121162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WP_20171110_14_02_01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3868" y="1554163"/>
            <a:ext cx="8028663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85728"/>
            <a:ext cx="1100807" cy="118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14290"/>
            <a:ext cx="1030033" cy="121162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relaks</a:t>
            </a:r>
            <a:endParaRPr lang="pl-PL" dirty="0"/>
          </a:p>
        </p:txBody>
      </p:sp>
      <p:pic>
        <p:nvPicPr>
          <p:cNvPr id="4" name="Symbol zastępczy zawartości 3" descr="WP_20171110_14_01_33_Pr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7858180" cy="442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42852"/>
            <a:ext cx="1315121" cy="1421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142852"/>
            <a:ext cx="1244347" cy="1463719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0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714488"/>
            <a:ext cx="6643734" cy="4417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85728"/>
            <a:ext cx="1189677" cy="12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214291"/>
            <a:ext cx="1275359" cy="1500198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BSP2017 17D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7356" y="436524"/>
            <a:ext cx="5643602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_zhp_ziel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15272" y="357166"/>
            <a:ext cx="1030033" cy="121162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3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357298"/>
            <a:ext cx="7410766" cy="492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9" y="214290"/>
            <a:ext cx="1000132" cy="10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6710" y="214290"/>
            <a:ext cx="958595" cy="112759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03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71612"/>
            <a:ext cx="6910128" cy="4594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1243683" cy="134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357166"/>
            <a:ext cx="1104980" cy="129978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0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714488"/>
            <a:ext cx="7124442" cy="4736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1243683" cy="134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8148" y="357166"/>
            <a:ext cx="1032434" cy="1214446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1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785926"/>
            <a:ext cx="6399158" cy="4254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57166"/>
            <a:ext cx="1100807" cy="118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357166"/>
            <a:ext cx="1172909" cy="137968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10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14488"/>
            <a:ext cx="6839260" cy="4547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85728"/>
            <a:ext cx="1189677" cy="12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85728"/>
            <a:ext cx="1172909" cy="137968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Przed domem Jana Bytnara „Rudego”</a:t>
            </a:r>
            <a:endParaRPr lang="pl-PL" dirty="0"/>
          </a:p>
        </p:txBody>
      </p:sp>
      <p:pic>
        <p:nvPicPr>
          <p:cNvPr id="5" name="Symbol zastępczy zawartości 4" descr="logo_zhp_zielon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632" y="1643063"/>
            <a:ext cx="2754486" cy="3240087"/>
          </a:xfrm>
        </p:spPr>
      </p:pic>
      <p:pic>
        <p:nvPicPr>
          <p:cNvPr id="4" name="Obraz 3" descr="DSC_05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1785926"/>
            <a:ext cx="7000924" cy="4654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86744" y="1071546"/>
            <a:ext cx="857256" cy="1008386"/>
          </a:xfrm>
          <a:prstGeom prst="rect">
            <a:avLst/>
          </a:prstGeom>
        </p:spPr>
      </p:pic>
      <p:pic>
        <p:nvPicPr>
          <p:cNvPr id="7" name="Obraz 6" descr="logo Sow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1214422"/>
            <a:ext cx="859227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Harcerska wspólnota</a:t>
            </a:r>
            <a:endParaRPr lang="pl-PL" dirty="0"/>
          </a:p>
        </p:txBody>
      </p:sp>
      <p:pic>
        <p:nvPicPr>
          <p:cNvPr id="4" name="Symbol zastępczy zawartości 3" descr="DSC_0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1214446" cy="131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14290"/>
            <a:ext cx="1387223" cy="1631783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10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500174"/>
            <a:ext cx="7110244" cy="472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7" y="214291"/>
            <a:ext cx="1143008" cy="1235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86710" y="285728"/>
            <a:ext cx="1032434" cy="1214446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290"/>
            <a:ext cx="1100807" cy="118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214290"/>
            <a:ext cx="1214446" cy="1428546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00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643050"/>
            <a:ext cx="6542034" cy="4349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1" y="142853"/>
            <a:ext cx="1321888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29520" y="214290"/>
            <a:ext cx="1396801" cy="164305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85728"/>
            <a:ext cx="1172245" cy="12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958" y="214290"/>
            <a:ext cx="1336069" cy="157161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1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1214446" cy="1312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14290"/>
            <a:ext cx="1387223" cy="1631783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Julia</a:t>
            </a:r>
            <a:endParaRPr lang="pl-PL" dirty="0"/>
          </a:p>
        </p:txBody>
      </p:sp>
      <p:pic>
        <p:nvPicPr>
          <p:cNvPr id="4" name="Symbol zastępczy zawartości 3" descr="DSC_0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290"/>
            <a:ext cx="1189677" cy="12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214290"/>
            <a:ext cx="1214628" cy="142876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Aleksandra i wiktoria</a:t>
            </a:r>
            <a:endParaRPr lang="pl-PL" dirty="0"/>
          </a:p>
        </p:txBody>
      </p:sp>
      <p:pic>
        <p:nvPicPr>
          <p:cNvPr id="4" name="Symbol zastępczy zawartości 3" descr="DSC_0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14290"/>
            <a:ext cx="1243683" cy="134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357166"/>
            <a:ext cx="1172909" cy="137968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Gabriela</a:t>
            </a:r>
            <a:endParaRPr lang="pl-PL" dirty="0"/>
          </a:p>
        </p:txBody>
      </p:sp>
      <p:pic>
        <p:nvPicPr>
          <p:cNvPr id="4" name="Symbol zastępczy zawartości 3" descr="DSC_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69944" y="1554163"/>
            <a:ext cx="2556511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285728"/>
            <a:ext cx="1029369" cy="1112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285728"/>
            <a:ext cx="1030033" cy="121162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Karolina</a:t>
            </a:r>
            <a:endParaRPr lang="pl-PL" dirty="0"/>
          </a:p>
        </p:txBody>
      </p:sp>
      <p:pic>
        <p:nvPicPr>
          <p:cNvPr id="4" name="Symbol zastępczy zawartości 3" descr="DSC_0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14290"/>
            <a:ext cx="1243683" cy="1344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14290"/>
            <a:ext cx="1244347" cy="1463719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Zawsze z uśmiechem…</a:t>
            </a:r>
            <a:endParaRPr lang="pl-PL" dirty="0"/>
          </a:p>
        </p:txBody>
      </p:sp>
      <p:pic>
        <p:nvPicPr>
          <p:cNvPr id="4" name="Symbol zastępczy zawartości 3" descr="DSC_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914031"/>
            <a:ext cx="6265805" cy="416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125579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14290"/>
            <a:ext cx="1347905" cy="1585534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Konrad</a:t>
            </a:r>
            <a:endParaRPr lang="pl-PL" dirty="0"/>
          </a:p>
        </p:txBody>
      </p:sp>
      <p:pic>
        <p:nvPicPr>
          <p:cNvPr id="6" name="Symbol zastępczy zawartości 5" descr="DSC_0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42852"/>
            <a:ext cx="1189677" cy="12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214290"/>
            <a:ext cx="1275339" cy="1500174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Dominik</a:t>
            </a:r>
            <a:endParaRPr lang="pl-PL" dirty="0"/>
          </a:p>
        </p:txBody>
      </p:sp>
      <p:pic>
        <p:nvPicPr>
          <p:cNvPr id="4" name="Symbol zastępczy zawartości 3" descr="DSC_00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14488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1387960" cy="150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85728"/>
            <a:ext cx="1226443" cy="1442658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Mikołaj</a:t>
            </a:r>
            <a:endParaRPr lang="pl-PL" dirty="0"/>
          </a:p>
        </p:txBody>
      </p:sp>
      <p:pic>
        <p:nvPicPr>
          <p:cNvPr id="4" name="Symbol zastępczy zawartości 3" descr="DSC_04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43558" y="1554163"/>
            <a:ext cx="3009283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57166"/>
            <a:ext cx="1285884" cy="138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214290"/>
            <a:ext cx="1165711" cy="137122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384726785_s7w1sf_6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908" y="617916"/>
            <a:ext cx="6583553" cy="5870335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A wszystko jeszcze przed nami…</a:t>
            </a:r>
            <a:endParaRPr lang="pl-PL" dirty="0"/>
          </a:p>
        </p:txBody>
      </p:sp>
      <p:pic>
        <p:nvPicPr>
          <p:cNvPr id="4" name="Symbol zastępczy zawartości 3" descr="23244321_126564801370337_7049088052085476384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2000240"/>
            <a:ext cx="7725655" cy="435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071546"/>
            <a:ext cx="859227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24" y="1071546"/>
            <a:ext cx="815719" cy="959526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0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643050"/>
            <a:ext cx="6675647" cy="4438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_zhp_ziel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3835" y="285728"/>
            <a:ext cx="1214446" cy="1428546"/>
          </a:xfrm>
          <a:prstGeom prst="rect">
            <a:avLst/>
          </a:prstGeom>
        </p:spPr>
      </p:pic>
      <p:pic>
        <p:nvPicPr>
          <p:cNvPr id="6" name="Obraz 5" descr="logo Sow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57166"/>
            <a:ext cx="1189699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DSC_0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85728"/>
            <a:ext cx="1123605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214290"/>
            <a:ext cx="1172909" cy="137968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_0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4676" y="1554163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14290"/>
            <a:ext cx="1000132" cy="1080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72396" y="0"/>
            <a:ext cx="1275338" cy="1500174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Spływ kajakowy</a:t>
            </a:r>
            <a:endParaRPr lang="pl-PL" dirty="0"/>
          </a:p>
        </p:txBody>
      </p:sp>
      <p:pic>
        <p:nvPicPr>
          <p:cNvPr id="4" name="Symbol zastępczy zawartości 3" descr="DSC_0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571612"/>
            <a:ext cx="6807047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1189677" cy="1285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3834" y="214290"/>
            <a:ext cx="1030033" cy="1211622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 descr="DSC_02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571612"/>
            <a:ext cx="7068842" cy="470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logo So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214290"/>
            <a:ext cx="105751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logo_zhp_ziel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142852"/>
            <a:ext cx="1172909" cy="1379687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143</TotalTime>
  <Words>48</Words>
  <Application>Microsoft Office PowerPoint</Application>
  <PresentationFormat>Pokaz na ekranie (4:3)</PresentationFormat>
  <Paragraphs>18</Paragraphs>
  <Slides>44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Wędrówka</vt:lpstr>
      <vt:lpstr>17 drużyna Harcerska „Sowy” przy Szkole Podstawowej w Kupnie Hufiec Kolbuszowa Chorągiew Podkarpacka</vt:lpstr>
      <vt:lpstr>Takie były początki</vt:lpstr>
      <vt:lpstr>Przed domem Jana Bytnara „Rudego”</vt:lpstr>
      <vt:lpstr>Zawsze z uśmiechem…</vt:lpstr>
      <vt:lpstr>Slajd 5</vt:lpstr>
      <vt:lpstr>Slajd 6</vt:lpstr>
      <vt:lpstr>Slajd 7</vt:lpstr>
      <vt:lpstr>Spływ kajakowy</vt:lpstr>
      <vt:lpstr>Slajd 9</vt:lpstr>
      <vt:lpstr>Slajd 10</vt:lpstr>
      <vt:lpstr>Szkolenie Żeglarskie</vt:lpstr>
      <vt:lpstr>Slajd 12</vt:lpstr>
      <vt:lpstr>Slajd 13</vt:lpstr>
      <vt:lpstr>II zlot bytnarowski</vt:lpstr>
      <vt:lpstr>Slajd 15</vt:lpstr>
      <vt:lpstr>Slajd 16</vt:lpstr>
      <vt:lpstr>Slajd 17</vt:lpstr>
      <vt:lpstr>Slajd 18</vt:lpstr>
      <vt:lpstr>Praca w harcówce</vt:lpstr>
      <vt:lpstr>Slajd 20</vt:lpstr>
      <vt:lpstr>Slajd 21</vt:lpstr>
      <vt:lpstr>relaks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Harcerska wspólnota</vt:lpstr>
      <vt:lpstr>Slajd 31</vt:lpstr>
      <vt:lpstr>Slajd 32</vt:lpstr>
      <vt:lpstr>Slajd 33</vt:lpstr>
      <vt:lpstr>Slajd 34</vt:lpstr>
      <vt:lpstr>Slajd 35</vt:lpstr>
      <vt:lpstr>Julia</vt:lpstr>
      <vt:lpstr>Aleksandra i wiktoria</vt:lpstr>
      <vt:lpstr>Gabriela</vt:lpstr>
      <vt:lpstr>Karolina</vt:lpstr>
      <vt:lpstr>Konrad</vt:lpstr>
      <vt:lpstr>Dominik</vt:lpstr>
      <vt:lpstr>Mikołaj</vt:lpstr>
      <vt:lpstr>Slajd 43</vt:lpstr>
      <vt:lpstr>A wszystko jeszcze przed nami…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 drużyna Harcerska „Sowy”</dc:title>
  <dc:creator>Pedagog</dc:creator>
  <cp:lastModifiedBy>Pedagog</cp:lastModifiedBy>
  <cp:revision>22</cp:revision>
  <dcterms:created xsi:type="dcterms:W3CDTF">2017-12-19T21:30:30Z</dcterms:created>
  <dcterms:modified xsi:type="dcterms:W3CDTF">2017-12-20T22:23:01Z</dcterms:modified>
</cp:coreProperties>
</file>